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F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41AA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A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20040" y="502920"/>
            <a:ext cx="73152" cy="5806440"/>
          </a:xfrm>
          <a:prstGeom prst="rect">
            <a:avLst/>
          </a:prstGeom>
          <a:solidFill>
            <a:srgbClr val="F5BE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1088136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ptos Display"/>
              </a:rPr>
              <a:t>ST. MARY'S KIBABII BOYS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078992"/>
            <a:ext cx="1088136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400" b="1">
                <a:solidFill>
                  <a:srgbClr val="41AAEB"/>
                </a:solidFill>
                <a:latin typeface="Aptos Display"/>
              </a:rPr>
              <a:t>NATIONAL SCHOOL</a:t>
            </a:r>
          </a:p>
        </p:txBody>
      </p:sp>
      <p:pic>
        <p:nvPicPr>
          <p:cNvPr id="7" name="Picture 6" descr="10000111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402" y="1737360"/>
            <a:ext cx="1890236" cy="44805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0" y="1965960"/>
            <a:ext cx="5760720" cy="7772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4200" b="1">
                <a:solidFill>
                  <a:srgbClr val="F5BE23"/>
                </a:solidFill>
                <a:latin typeface="Aptos Display"/>
              </a:rPr>
              <a:t>PRAYER DAY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2788920"/>
            <a:ext cx="576072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 Display"/>
              </a:rPr>
              <a:t>22.09.2026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3429000"/>
            <a:ext cx="576072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41AAEB"/>
                </a:solidFill>
                <a:latin typeface="Aptos Display"/>
              </a:rPr>
              <a:t>"SPARTANS 2026"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4160520"/>
            <a:ext cx="576072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ptos Display"/>
              </a:rPr>
              <a:t>In God We Trust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0" y="4800600"/>
            <a:ext cx="576072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F5BE23"/>
                </a:solidFill>
                <a:latin typeface="Aptos Display"/>
              </a:rPr>
              <a:t>University Transition • 100%</a:t>
            </a:r>
          </a:p>
        </p:txBody>
      </p:sp>
    </p:spTree>
  </p:cSld>
  <p:clrMapOvr>
    <a:masterClrMapping/>
  </p:clrMapOvr>
  <p:transition spd="med" advTm="5000" advClick="0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F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41AA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A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20040" y="502920"/>
            <a:ext cx="73152" cy="5806440"/>
          </a:xfrm>
          <a:prstGeom prst="rect">
            <a:avLst/>
          </a:prstGeom>
          <a:solidFill>
            <a:srgbClr val="F5BE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ptos Display"/>
              </a:rPr>
              <a:t>SPARTANS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87552"/>
            <a:ext cx="109728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0">
                <a:solidFill>
                  <a:srgbClr val="41AAEB"/>
                </a:solidFill>
                <a:latin typeface="Aptos Display"/>
              </a:rPr>
              <a:t>Our KCSE target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645920"/>
            <a:ext cx="4937760" cy="1828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7200" b="1">
                <a:solidFill>
                  <a:srgbClr val="F5BE23"/>
                </a:solidFill>
                <a:latin typeface="Aptos Display"/>
              </a:rPr>
              <a:t>8.41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83280"/>
            <a:ext cx="493776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ptos Display"/>
              </a:rPr>
              <a:t>KCSE TARGET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493776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800" b="1">
                <a:solidFill>
                  <a:srgbClr val="41AAEB"/>
                </a:solidFill>
                <a:latin typeface="Aptos Display"/>
              </a:rPr>
              <a:t>B−</a:t>
            </a:r>
          </a:p>
        </p:txBody>
      </p:sp>
      <p:pic>
        <p:nvPicPr>
          <p:cNvPr id="10" name="Picture 9" descr="10000111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2084010"/>
            <a:ext cx="4663440" cy="3467219"/>
          </a:xfrm>
          <a:prstGeom prst="rect">
            <a:avLst/>
          </a:prstGeom>
        </p:spPr>
      </p:pic>
    </p:spTree>
  </p:cSld>
  <p:clrMapOvr>
    <a:masterClrMapping/>
  </p:clrMapOvr>
  <p:transition spd="med" advTm="5000" advClick="0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F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41AA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A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20040" y="502920"/>
            <a:ext cx="73152" cy="5806440"/>
          </a:xfrm>
          <a:prstGeom prst="rect">
            <a:avLst/>
          </a:prstGeom>
          <a:solidFill>
            <a:srgbClr val="F5BE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ptos Display"/>
              </a:rPr>
              <a:t>THE PRAYER 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87552"/>
            <a:ext cx="109728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0">
                <a:solidFill>
                  <a:srgbClr val="41AAEB"/>
                </a:solidFill>
                <a:latin typeface="Aptos Display"/>
              </a:rPr>
              <a:t>A day of faith, focus and commitment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508760"/>
            <a:ext cx="1033272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800" b="1">
                <a:solidFill>
                  <a:srgbClr val="F5BE23"/>
                </a:solidFill>
                <a:latin typeface="Aptos Display"/>
              </a:rPr>
              <a:t>22 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423160"/>
            <a:ext cx="996696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 Display"/>
              </a:rPr>
              <a:t>We gather in prayer as we prepare for the KCSE journey.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3703320"/>
            <a:ext cx="996696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600" b="1">
                <a:solidFill>
                  <a:srgbClr val="41AAEB"/>
                </a:solidFill>
                <a:latin typeface="Aptos Display"/>
              </a:rPr>
              <a:t>"In God We Trust"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4572000"/>
            <a:ext cx="996696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 b="0">
                <a:solidFill>
                  <a:srgbClr val="FFFFFF"/>
                </a:solidFill>
                <a:latin typeface="Aptos Display"/>
              </a:rPr>
              <a:t>— Spartans 2026 —</a:t>
            </a:r>
          </a:p>
        </p:txBody>
      </p:sp>
    </p:spTree>
  </p:cSld>
  <p:clrMapOvr>
    <a:masterClrMapping/>
  </p:clrMapOvr>
  <p:transition spd="med" advTm="5000" advClick="0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F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41AA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A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20040" y="502920"/>
            <a:ext cx="73152" cy="5806440"/>
          </a:xfrm>
          <a:prstGeom prst="rect">
            <a:avLst/>
          </a:prstGeom>
          <a:solidFill>
            <a:srgbClr val="F5BE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ptos Display"/>
              </a:rPr>
              <a:t>HOLY MASS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87552"/>
            <a:ext cx="109728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0">
                <a:solidFill>
                  <a:srgbClr val="41AAEB"/>
                </a:solidFill>
                <a:latin typeface="Aptos Display"/>
              </a:rPr>
              <a:t>Celebrating faith and seeking God's guidance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463040"/>
            <a:ext cx="1033272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500" b="0">
                <a:solidFill>
                  <a:srgbClr val="41AAEB"/>
                </a:solidFill>
                <a:latin typeface="Aptos Display"/>
              </a:rPr>
              <a:t>Mass to be presided over by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057400"/>
            <a:ext cx="10332720" cy="13258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ptos Display"/>
              </a:rPr>
              <a:t>HIS LORDSHIP
REV. BISHOP MARK KADIMA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429000"/>
            <a:ext cx="1033272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500" b="1">
                <a:solidFill>
                  <a:srgbClr val="F5BE23"/>
                </a:solidFill>
                <a:latin typeface="Aptos Display"/>
              </a:rPr>
              <a:t>Catholic Diocese of Bungoma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72000"/>
            <a:ext cx="1033272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 b="0">
                <a:solidFill>
                  <a:srgbClr val="41AAEB"/>
                </a:solidFill>
                <a:latin typeface="Aptos Display"/>
              </a:rPr>
              <a:t>Prayer • Blessing • Thanksgiving • Hope</a:t>
            </a:r>
          </a:p>
        </p:txBody>
      </p:sp>
    </p:spTree>
  </p:cSld>
  <p:clrMapOvr>
    <a:masterClrMapping/>
  </p:clrMapOvr>
  <p:transition spd="med" advTm="5000" advClick="0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F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41AA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A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20040" y="502920"/>
            <a:ext cx="73152" cy="5806440"/>
          </a:xfrm>
          <a:prstGeom prst="rect">
            <a:avLst/>
          </a:prstGeom>
          <a:solidFill>
            <a:srgbClr val="F5BE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ptos Display"/>
              </a:rPr>
              <a:t>OUR SLOGAN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87552"/>
            <a:ext cx="109728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0">
                <a:solidFill>
                  <a:srgbClr val="41AAEB"/>
                </a:solidFill>
                <a:latin typeface="Aptos Display"/>
              </a:rPr>
              <a:t>The goal beyond KCSE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417320"/>
            <a:ext cx="2011680" cy="10972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ptos Display"/>
              </a:rPr>
              <a:t>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1325880"/>
            <a:ext cx="8046720" cy="1508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4400" b="1">
                <a:solidFill>
                  <a:srgbClr val="F5BE23"/>
                </a:solidFill>
                <a:latin typeface="Aptos Display"/>
              </a:rPr>
              <a:t>UNIVERSITY
TRANSITION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246120"/>
            <a:ext cx="1033272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900" b="1">
                <a:solidFill>
                  <a:srgbClr val="FFFFFF"/>
                </a:solidFill>
                <a:latin typeface="Aptos Display"/>
              </a:rPr>
              <a:t>Every Spartan focused. Every Spartan progressing.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251960"/>
            <a:ext cx="1033272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500" b="1">
                <a:solidFill>
                  <a:srgbClr val="41AAEB"/>
                </a:solidFill>
                <a:latin typeface="Aptos Display"/>
              </a:rPr>
              <a:t>TARGET 8.41  •  B−  •  UNIVERSITY ENTRY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166360"/>
            <a:ext cx="1033272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ptos Display"/>
              </a:rPr>
              <a:t>In God We Trust</a:t>
            </a:r>
          </a:p>
        </p:txBody>
      </p:sp>
    </p:spTree>
  </p:cSld>
  <p:clrMapOvr>
    <a:masterClrMapping/>
  </p:clrMapOvr>
  <p:transition spd="med" advTm="5000" advClick="0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F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41AA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A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20040" y="502920"/>
            <a:ext cx="73152" cy="5806440"/>
          </a:xfrm>
          <a:prstGeom prst="rect">
            <a:avLst/>
          </a:prstGeom>
          <a:solidFill>
            <a:srgbClr val="F5BE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ptos Display"/>
              </a:rPr>
              <a:t>PARENTS &amp; GUARDIANS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87552"/>
            <a:ext cx="109728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0">
                <a:solidFill>
                  <a:srgbClr val="41AAEB"/>
                </a:solidFill>
                <a:latin typeface="Aptos Display"/>
              </a:rPr>
              <a:t>Follow the event from wherever you 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508760"/>
            <a:ext cx="103327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4000" b="1">
                <a:solidFill>
                  <a:srgbClr val="F5BE23"/>
                </a:solidFill>
                <a:latin typeface="Aptos Display"/>
              </a:rPr>
              <a:t>THE EVENT WILL BE LIVE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468880"/>
            <a:ext cx="996696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 Display"/>
              </a:rPr>
              <a:t>Parents and guardians will be able to follow the Prayer Day online.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3794760"/>
            <a:ext cx="996696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41AAEB"/>
                </a:solidFill>
                <a:latin typeface="Aptos Display"/>
              </a:rPr>
              <a:t>📺  LIVE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4617720"/>
            <a:ext cx="996696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ptos Display"/>
              </a:rPr>
              <a:t>22.09.2026</a:t>
            </a:r>
          </a:p>
        </p:txBody>
      </p:sp>
    </p:spTree>
  </p:cSld>
  <p:clrMapOvr>
    <a:masterClrMapping/>
  </p:clrMapOvr>
  <p:transition spd="med" advTm="5000" advClick="0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F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41AA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A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20040" y="502920"/>
            <a:ext cx="73152" cy="5806440"/>
          </a:xfrm>
          <a:prstGeom prst="rect">
            <a:avLst/>
          </a:prstGeom>
          <a:solidFill>
            <a:srgbClr val="F5BE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685800"/>
            <a:ext cx="107899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4600" b="1">
                <a:solidFill>
                  <a:srgbClr val="F5BE23"/>
                </a:solidFill>
                <a:latin typeface="Aptos Display"/>
              </a:rPr>
              <a:t>SPARTANS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08760"/>
            <a:ext cx="1078992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ptos Display"/>
              </a:rPr>
              <a:t>8.41  •  B−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377440"/>
            <a:ext cx="107899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500" b="1">
                <a:solidFill>
                  <a:srgbClr val="41AAEB"/>
                </a:solidFill>
                <a:latin typeface="Aptos Display"/>
              </a:rPr>
              <a:t>💯 UNIVERSITY TRANSITION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91840"/>
            <a:ext cx="1078992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 Display"/>
              </a:rPr>
              <a:t>22.09.2026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251960"/>
            <a:ext cx="1078992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ptos Display"/>
              </a:rPr>
              <a:t>"IN GOD WE TRUST"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166360"/>
            <a:ext cx="1078992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Aptos Display"/>
              </a:rPr>
              <a:t>St. Mary's Kibabii Boys National School</a:t>
            </a:r>
          </a:p>
        </p:txBody>
      </p:sp>
    </p:spTree>
  </p:cSld>
  <p:clrMapOvr>
    <a:masterClrMapping/>
  </p:clrMapOvr>
  <p:transition spd="med" advTm="7000" advClick="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